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965" y="-907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2BAE-0AB3-4208-B9E2-311FBB6609EF}" type="datetimeFigureOut">
              <a:rPr lang="el-GR" smtClean="0"/>
              <a:t>15/4/2024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6DC60-86C9-4011-A9D9-4E2FAD7E5C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507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10161587" cy="1437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15/4/2024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594172" y="2880742"/>
            <a:ext cx="91299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ΔΙΑΜΑΝΤΟΠΟΥΛΟΣ ΠΑΠΑΒΑΣΙΛΕΙΟΥ ΟΕ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που εδρεύει στην περιφέρεια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Δυτικής Ελλάδας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Δράση «Ενίσχυση Τουριστικών ΜΜΕ για τον εκσυγχρονισμό τους και την ποιοτική αναβάθμιση των παρεχόμενων υπηρεσιών», συνολικού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 εκατ.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Ευρώ.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Το ποσοστό ενίσχυσης κάθε επενδυτικού σχεδίου ανέρχεται σε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40% – 50 %. </a:t>
            </a:r>
          </a:p>
          <a:p>
            <a:pPr algn="just"/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πολύ μικρών, μικρών και μεσαίων τουριστικών επιχειρήσεων ώστε να βελτιώσουν τη θέση τους στην εσωτερική και διεθνή τουριστική αγορά και αφορά όλες τις περιφέρειες της χώρας.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της επιχείρησης είναι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150.000€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εκ των οποίων η δημόσια δαπάνη ανέρχεται σε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75.000€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13272" y="5040982"/>
            <a:ext cx="9001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Εξοπλισμό  και Εγκαταστάσεις προστασίας περιβάλλοντος &amp; εξοικονόμησης ενέργειας &amp; ύδατος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Ανάπτυξη &amp; Πιστοποίηση συστημάτων διασφάλισης ποιότητας &amp; περιβαλλοντικής διαχείρισης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(υφιστάμενου ή/και νέου προσωπικού)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Παρακολούθηση υλοποίησης του Επενδυτικού Σχεδίου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Μελέτες/έρευνες αγοράς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 – Προώθηση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655464" y="7921302"/>
            <a:ext cx="9068619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την είσοδο της σε νέες τουριστικές αγορές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υπηρεσιών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υπηρεσιών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/ διατήρηση ποιοτικών θέσεων εργασίας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Άλλο…………………………………………………………..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σημαντικά η επιχείρηση, η οποία λειτουργεί σε έναν νευραλγικό τομέα της ελληνικής οικονομίας, αποφέροντας οφέλη στην ανταγωνιστικότητα της χώρας μας καθώς και στην τοπική οικονομία και στην αγορά στην οποία εδρεύει. </a:t>
            </a: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285</Words>
  <Application>Microsoft Office PowerPoint</Application>
  <PresentationFormat>Προσαρμογή</PresentationFormat>
  <Paragraphs>38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Info Thinksmart</cp:lastModifiedBy>
  <cp:revision>39</cp:revision>
  <dcterms:created xsi:type="dcterms:W3CDTF">2018-02-13T12:16:57Z</dcterms:created>
  <dcterms:modified xsi:type="dcterms:W3CDTF">2024-04-15T08:06:10Z</dcterms:modified>
</cp:coreProperties>
</file>